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60" r:id="rId4"/>
    <p:sldId id="263" r:id="rId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224" y="-96"/>
      </p:cViewPr>
      <p:guideLst>
        <p:guide orient="horz" pos="2160"/>
        <p:guide orient="horz" pos="1104"/>
        <p:guide orient="horz" pos="1440"/>
        <p:guide orient="horz" pos="1296"/>
        <p:guide pos="288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DD278-957E-477A-8861-C0CBDAF77FB0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C0B1C-661F-47A2-B4EC-21747AD80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DOT_Template_Cover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581400"/>
            <a:ext cx="7772400" cy="1143000"/>
          </a:xfrm>
        </p:spPr>
        <p:txBody>
          <a:bodyPr/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5029200"/>
            <a:ext cx="6477000" cy="609600"/>
          </a:xfrm>
        </p:spPr>
        <p:txBody>
          <a:bodyPr/>
          <a:lstStyle>
            <a:lvl1pPr marL="0" indent="0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5588"/>
            <a:ext cx="2057400" cy="502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5588"/>
            <a:ext cx="6019800" cy="502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14800"/>
          </a:xfrm>
        </p:spPr>
        <p:txBody>
          <a:bodyPr/>
          <a:lstStyle>
            <a:lvl1pPr marL="342900" indent="-3429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NCDOT_Template_Ins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0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1525588"/>
            <a:ext cx="8229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566738" indent="-277813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Arial" charset="0"/>
        <a:buChar char="•"/>
        <a:defRPr sz="2000">
          <a:solidFill>
            <a:srgbClr val="000066"/>
          </a:solidFill>
          <a:latin typeface="+mn-lt"/>
        </a:defRPr>
      </a:lvl2pPr>
      <a:lvl3pPr marL="898525" indent="-21748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Symbol" pitchFamily="18" charset="2"/>
        <a:buChar char="-"/>
        <a:defRPr>
          <a:solidFill>
            <a:srgbClr val="000066"/>
          </a:solidFill>
          <a:latin typeface="+mn-lt"/>
        </a:defRPr>
      </a:lvl3pPr>
      <a:lvl4pPr marL="1262063" indent="-2492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 2" pitchFamily="18" charset="2"/>
        <a:buChar char="¸"/>
        <a:defRPr sz="16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84" charset="2"/>
        <a:buChar char="n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84" charset="2"/>
        <a:buChar char="n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84" charset="2"/>
        <a:buChar char="n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84" charset="2"/>
        <a:buChar char="n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I-77 HOT Lanes Summary Statement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HOV Lanes Today</a:t>
            </a:r>
            <a:endParaRPr lang="en-US" sz="2500" dirty="0"/>
          </a:p>
        </p:txBody>
      </p:sp>
      <p:pic>
        <p:nvPicPr>
          <p:cNvPr id="1026" name="Picture 2" descr="C:\Users\ptalvanna\Documents\NCDOT\Feasibility\presentation map\Scenario 1.JPG"/>
          <p:cNvPicPr>
            <a:picLocks noChangeAspect="1" noChangeArrowheads="1"/>
          </p:cNvPicPr>
          <p:nvPr/>
        </p:nvPicPr>
        <p:blipFill>
          <a:blip r:embed="rId2" cstate="print"/>
          <a:srcRect l="20606" r="17576"/>
          <a:stretch>
            <a:fillRect/>
          </a:stretch>
        </p:blipFill>
        <p:spPr bwMode="auto">
          <a:xfrm>
            <a:off x="452846" y="2286000"/>
            <a:ext cx="161544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588"/>
            <a:ext cx="8229600" cy="379412"/>
          </a:xfrm>
        </p:spPr>
        <p:txBody>
          <a:bodyPr/>
          <a:lstStyle/>
          <a:p>
            <a:r>
              <a:rPr lang="en-US" sz="2500" dirty="0" smtClean="0"/>
              <a:t>Proposed I-77 HOT Lanes: Scenarios 1 &amp; 2</a:t>
            </a:r>
            <a:endParaRPr lang="en-US" sz="2500" dirty="0"/>
          </a:p>
        </p:txBody>
      </p:sp>
      <p:pic>
        <p:nvPicPr>
          <p:cNvPr id="5" name="Picture 2" descr="C:\Users\ptalvanna\Documents\NCDOT\presentation map\Scenario 5.JPG"/>
          <p:cNvPicPr>
            <a:picLocks noChangeAspect="1" noChangeArrowheads="1"/>
          </p:cNvPicPr>
          <p:nvPr/>
        </p:nvPicPr>
        <p:blipFill>
          <a:blip r:embed="rId2" cstate="print"/>
          <a:srcRect l="19906" t="1035" r="17781"/>
          <a:stretch>
            <a:fillRect/>
          </a:stretch>
        </p:blipFill>
        <p:spPr bwMode="auto">
          <a:xfrm>
            <a:off x="501936" y="1981200"/>
            <a:ext cx="1824900" cy="4419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1905000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Scenario 1 contemplates one open road toll HOT lane in each direction with an HOV-2 designation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Scenario 2 contemplates one open road toll HOT lanes in each direction with an HOV-3 designation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CentralSection_Exis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7666" y="3419857"/>
            <a:ext cx="5283197" cy="2971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588"/>
            <a:ext cx="8229600" cy="379412"/>
          </a:xfrm>
        </p:spPr>
        <p:txBody>
          <a:bodyPr/>
          <a:lstStyle/>
          <a:p>
            <a:r>
              <a:rPr lang="en-US" sz="2500" smtClean="0"/>
              <a:t>Proposed I-77 </a:t>
            </a:r>
            <a:r>
              <a:rPr lang="en-US" sz="2500" dirty="0" smtClean="0"/>
              <a:t>HOT Lanes: Scenarios 3 &amp; 4</a:t>
            </a:r>
            <a:endParaRPr lang="en-US" sz="2500" dirty="0"/>
          </a:p>
        </p:txBody>
      </p:sp>
      <p:pic>
        <p:nvPicPr>
          <p:cNvPr id="6" name="Picture 2" descr="C:\Users\ptalvanna\Documents\NCDOT\presentation map\Scenario 9.JPG"/>
          <p:cNvPicPr>
            <a:picLocks noChangeAspect="1" noChangeArrowheads="1"/>
          </p:cNvPicPr>
          <p:nvPr/>
        </p:nvPicPr>
        <p:blipFill>
          <a:blip r:embed="rId2" cstate="print"/>
          <a:srcRect l="20574" t="2400" r="17978"/>
          <a:stretch>
            <a:fillRect/>
          </a:stretch>
        </p:blipFill>
        <p:spPr bwMode="auto">
          <a:xfrm>
            <a:off x="518710" y="1981200"/>
            <a:ext cx="1769406" cy="4419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1905000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Scenario 3 contemplates two open road toll HOT lanes in each direction with an HOV-2 designation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Scenario 4 contemplates two open road toll HOT lanes in each direction with an HOV-3 designation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CentralSection_Propos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6312" y="3410712"/>
            <a:ext cx="5283199" cy="2971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CDOT_Template1_Original">
  <a:themeElements>
    <a:clrScheme name="Blank Presentation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84" charset="0"/>
          </a:defRPr>
        </a:defPPr>
      </a:lstStyle>
    </a:lnDef>
  </a:objectDefaults>
  <a:extraClrSchemeLst>
    <a:extraClrScheme>
      <a:clrScheme name="Blank Presentation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NCDOT template</Template>
  <TotalTime>60</TotalTime>
  <Words>90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NCDOT_Template1_Original</vt:lpstr>
      <vt:lpstr>I-77 HOT Lanes Summary Statement</vt:lpstr>
      <vt:lpstr>HOV Lanes Today</vt:lpstr>
      <vt:lpstr>Proposed I-77 HOT Lanes: Scenarios 1 &amp; 2</vt:lpstr>
      <vt:lpstr>Proposed I-77 HOT Lanes: Scenarios 3 &amp; 4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Patt T</dc:creator>
  <cp:lastModifiedBy>Jim Ray</cp:lastModifiedBy>
  <cp:revision>11</cp:revision>
  <dcterms:created xsi:type="dcterms:W3CDTF">2012-03-17T02:03:42Z</dcterms:created>
  <dcterms:modified xsi:type="dcterms:W3CDTF">2012-03-21T14:21:12Z</dcterms:modified>
</cp:coreProperties>
</file>